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61" r:id="rId4"/>
    <p:sldId id="262" r:id="rId5"/>
    <p:sldId id="256" r:id="rId6"/>
    <p:sldId id="258" r:id="rId7"/>
    <p:sldId id="257" r:id="rId8"/>
    <p:sldId id="25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oreSampleincrease5Size10Epoch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69850"/>
            <a:ext cx="11195050" cy="6717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oreSampleallSize10Epoch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4880" y="139065"/>
            <a:ext cx="8090535" cy="6472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oreSample10Size10Epoch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699770"/>
            <a:ext cx="5876290" cy="4701540"/>
          </a:xfrm>
          <a:prstGeom prst="rect">
            <a:avLst/>
          </a:prstGeom>
        </p:spPr>
      </p:pic>
      <p:pic>
        <p:nvPicPr>
          <p:cNvPr id="3" name="图片 2" descr="scoreSample20Size10Epoch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5" y="692150"/>
            <a:ext cx="5886450" cy="4709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8625"/>
            <a:ext cx="6066155" cy="5180330"/>
          </a:xfrm>
          <a:prstGeom prst="rect">
            <a:avLst/>
          </a:prstGeom>
        </p:spPr>
      </p:pic>
      <p:pic>
        <p:nvPicPr>
          <p:cNvPr id="6" name="图片 5" descr="cross_sample20epoch20size10class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845" y="501650"/>
            <a:ext cx="5963285" cy="5045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58360" y="5742305"/>
            <a:ext cx="438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2017</a:t>
            </a:r>
            <a:r>
              <a:rPr lang="zh-CN" altLang="en-US"/>
              <a:t>年 协同训练方法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8625"/>
            <a:ext cx="6066155" cy="5180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58360" y="5742305"/>
            <a:ext cx="438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2017</a:t>
            </a:r>
            <a:r>
              <a:rPr lang="zh-CN" altLang="en-US"/>
              <a:t>年 单时相</a:t>
            </a:r>
            <a:r>
              <a:rPr lang="en-US" altLang="zh-CN"/>
              <a:t>sh</a:t>
            </a:r>
            <a:r>
              <a:rPr lang="zh-CN" altLang="en-US"/>
              <a:t>训练方法</a:t>
            </a:r>
            <a:endParaRPr lang="zh-CN" altLang="en-US"/>
          </a:p>
        </p:txBody>
      </p:sp>
      <p:pic>
        <p:nvPicPr>
          <p:cNvPr id="4" name="图片 3" descr="self_sample20epoch20size10class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180" y="487680"/>
            <a:ext cx="5983605" cy="5061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1650"/>
            <a:ext cx="6124575" cy="5193665"/>
          </a:xfrm>
          <a:prstGeom prst="rect">
            <a:avLst/>
          </a:prstGeom>
        </p:spPr>
      </p:pic>
      <p:pic>
        <p:nvPicPr>
          <p:cNvPr id="3" name="图片 2" descr="cross_sample15epoch20size10class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575" y="565150"/>
            <a:ext cx="5988685" cy="5066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58360" y="5742305"/>
            <a:ext cx="438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2019</a:t>
            </a:r>
            <a:r>
              <a:rPr lang="zh-CN" altLang="en-US"/>
              <a:t>年 协同训练方法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1650"/>
            <a:ext cx="6124575" cy="5193665"/>
          </a:xfrm>
          <a:prstGeom prst="rect">
            <a:avLst/>
          </a:prstGeom>
        </p:spPr>
      </p:pic>
      <p:pic>
        <p:nvPicPr>
          <p:cNvPr id="2" name="图片 1" descr="self_sample15epoch20size10class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680" y="565150"/>
            <a:ext cx="5989320" cy="50666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58360" y="5742305"/>
            <a:ext cx="438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2019</a:t>
            </a:r>
            <a:r>
              <a:rPr lang="zh-CN" altLang="en-US"/>
              <a:t>年 单时相</a:t>
            </a:r>
            <a:r>
              <a:rPr lang="zh-CN" altLang="en-US"/>
              <a:t>训练方法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WPS 演示</Application>
  <PresentationFormat>宽屏</PresentationFormat>
  <Paragraphs>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有一个地方</cp:lastModifiedBy>
  <cp:revision>5</cp:revision>
  <dcterms:created xsi:type="dcterms:W3CDTF">2020-07-02T06:07:00Z</dcterms:created>
  <dcterms:modified xsi:type="dcterms:W3CDTF">2020-07-09T13:42:34Z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